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2" r:id="rId3"/>
    <p:sldId id="263" r:id="rId4"/>
    <p:sldId id="260" r:id="rId5"/>
    <p:sldId id="259" r:id="rId6"/>
    <p:sldId id="261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758F-ED71-483D-A090-DCF28CFF2A01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09C-E4B7-445D-8C3D-BCC1A0B7F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2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758F-ED71-483D-A090-DCF28CFF2A01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09C-E4B7-445D-8C3D-BCC1A0B7F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8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758F-ED71-483D-A090-DCF28CFF2A01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09C-E4B7-445D-8C3D-BCC1A0B7FE7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202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758F-ED71-483D-A090-DCF28CFF2A01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09C-E4B7-445D-8C3D-BCC1A0B7F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7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758F-ED71-483D-A090-DCF28CFF2A01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09C-E4B7-445D-8C3D-BCC1A0B7FE7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998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758F-ED71-483D-A090-DCF28CFF2A01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09C-E4B7-445D-8C3D-BCC1A0B7F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55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758F-ED71-483D-A090-DCF28CFF2A01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09C-E4B7-445D-8C3D-BCC1A0B7F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65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758F-ED71-483D-A090-DCF28CFF2A01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09C-E4B7-445D-8C3D-BCC1A0B7F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44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758F-ED71-483D-A090-DCF28CFF2A01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09C-E4B7-445D-8C3D-BCC1A0B7F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2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758F-ED71-483D-A090-DCF28CFF2A01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09C-E4B7-445D-8C3D-BCC1A0B7F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1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758F-ED71-483D-A090-DCF28CFF2A01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09C-E4B7-445D-8C3D-BCC1A0B7F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01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758F-ED71-483D-A090-DCF28CFF2A01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09C-E4B7-445D-8C3D-BCC1A0B7F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5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758F-ED71-483D-A090-DCF28CFF2A01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09C-E4B7-445D-8C3D-BCC1A0B7F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758F-ED71-483D-A090-DCF28CFF2A01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09C-E4B7-445D-8C3D-BCC1A0B7F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8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758F-ED71-483D-A090-DCF28CFF2A01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09C-E4B7-445D-8C3D-BCC1A0B7F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3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09C-E4B7-445D-8C3D-BCC1A0B7FE7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758F-ED71-483D-A090-DCF28CFF2A01}" type="datetimeFigureOut">
              <a:rPr lang="ru-RU" smtClean="0"/>
              <a:t>18.11.2018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75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758F-ED71-483D-A090-DCF28CFF2A01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10409C-E4B7-445D-8C3D-BCC1A0B7F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" y="164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971" y="1306286"/>
            <a:ext cx="77215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Дидактическая   игра </a:t>
            </a:r>
          </a:p>
          <a:p>
            <a:r>
              <a:rPr lang="ru-RU" sz="60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«Четвёртый  лишний»</a:t>
            </a:r>
            <a:endParaRPr lang="ru-RU" sz="6000" b="1" i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2213" y="5733629"/>
            <a:ext cx="4245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FF00"/>
                </a:solidFill>
              </a:rPr>
              <a:t>Разработала: 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Учитель-логопед </a:t>
            </a:r>
            <a:r>
              <a:rPr lang="ru-RU" sz="2400" i="1" dirty="0" err="1" smtClean="0">
                <a:solidFill>
                  <a:srgbClr val="FFFF00"/>
                </a:solidFill>
              </a:rPr>
              <a:t>Мурманцева</a:t>
            </a:r>
            <a:r>
              <a:rPr lang="ru-RU" sz="2400" i="1" dirty="0" smtClean="0">
                <a:solidFill>
                  <a:srgbClr val="FFFF00"/>
                </a:solidFill>
              </a:rPr>
              <a:t> И.П.</a:t>
            </a:r>
            <a:endParaRPr lang="ru-RU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09600"/>
            <a:ext cx="10667999" cy="6096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86" y="1016000"/>
            <a:ext cx="3730171" cy="24964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18858"/>
            <a:ext cx="3614057" cy="2452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29" y="1016000"/>
            <a:ext cx="3759200" cy="2496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29" y="3918857"/>
            <a:ext cx="3759200" cy="24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7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381000"/>
            <a:ext cx="11132457" cy="63391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57" y="1204686"/>
            <a:ext cx="4267200" cy="2670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57" y="3875314"/>
            <a:ext cx="4673600" cy="2670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6" y="1204686"/>
            <a:ext cx="4455885" cy="2670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4049486"/>
            <a:ext cx="4455226" cy="258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6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482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188686"/>
            <a:ext cx="11713028" cy="644434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59" y="812800"/>
            <a:ext cx="2728686" cy="1875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5" y="812801"/>
            <a:ext cx="3033486" cy="18752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6" y="3338286"/>
            <a:ext cx="3033485" cy="21916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58" y="3338286"/>
            <a:ext cx="2874455" cy="21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6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39058"/>
            <a:ext cx="10397065" cy="62484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7" y="972457"/>
            <a:ext cx="3004457" cy="24093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972458"/>
            <a:ext cx="3135086" cy="2409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8" y="3744686"/>
            <a:ext cx="3004456" cy="23513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3628570"/>
            <a:ext cx="3135086" cy="230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7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217714"/>
            <a:ext cx="11219543" cy="62556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391886"/>
            <a:ext cx="3730172" cy="2960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3483428"/>
            <a:ext cx="3904342" cy="2859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91886"/>
            <a:ext cx="3604380" cy="2960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3526972"/>
            <a:ext cx="3715657" cy="28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609601"/>
            <a:ext cx="10363200" cy="595085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43430"/>
            <a:ext cx="3439886" cy="2249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943429"/>
            <a:ext cx="3222171" cy="2249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526972"/>
            <a:ext cx="3222171" cy="2452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3425371"/>
            <a:ext cx="3439886" cy="242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3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</TotalTime>
  <Words>12</Words>
  <Application>Microsoft Office PowerPoint</Application>
  <PresentationFormat>Широкоэкранный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Aharoni</vt:lpstr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2018-11-18T14:52:08Z</dcterms:created>
  <dcterms:modified xsi:type="dcterms:W3CDTF">2018-11-18T17:55:35Z</dcterms:modified>
</cp:coreProperties>
</file>